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4"/>
  </p:sldMasterIdLst>
  <p:notesMasterIdLst>
    <p:notesMasterId r:id="rId13"/>
  </p:notesMasterIdLst>
  <p:sldIdLst>
    <p:sldId id="256" r:id="rId5"/>
    <p:sldId id="548" r:id="rId6"/>
    <p:sldId id="549" r:id="rId7"/>
    <p:sldId id="555" r:id="rId8"/>
    <p:sldId id="556" r:id="rId9"/>
    <p:sldId id="544" r:id="rId10"/>
    <p:sldId id="551" r:id="rId11"/>
    <p:sldId id="554" r:id="rId12"/>
  </p:sldIdLst>
  <p:sldSz cx="17556163" cy="9875838"/>
  <p:notesSz cx="9872663" cy="6797675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3111">
          <p15:clr>
            <a:srgbClr val="A4A3A4"/>
          </p15:clr>
        </p15:guide>
        <p15:guide id="2" pos="553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40">
          <p15:clr>
            <a:srgbClr val="A4A3A4"/>
          </p15:clr>
        </p15:guide>
        <p15:guide id="2" pos="3110">
          <p15:clr>
            <a:srgbClr val="A4A3A4"/>
          </p15:clr>
        </p15:guide>
      </p15:notesGuideLst>
    </p:ext>
    <p:ext uri="http://customooxmlschemas.google.com/">
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52" roundtripDataSignature="AMtx7mhwh4zN4jBWJ4GAAVOm7mjFBaAC5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51439"/>
    <a:srgbClr val="CC0033"/>
    <a:srgbClr val="000068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06799F8-075E-4A3A-A7F6-7FBC6576F1A4}" styleName="Stijl, thema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03447BB-5D67-496B-8E87-E561075AD55C}" styleName="Stijl, donker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F5AB1C69-6EDB-4FF4-983F-18BD219EF322}" styleName="Stijl, gemiddeld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9C7853C-536D-4A76-A0AE-DD22124D55A5}" styleName="Stijl, thema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AF606853-7671-496A-8E4F-DF71F8EC918B}" styleName="Stijl, donker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Stijl, donker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7" d="100"/>
          <a:sy n="57" d="100"/>
        </p:scale>
        <p:origin x="691" y="48"/>
      </p:cViewPr>
      <p:guideLst>
        <p:guide orient="horz" pos="3111"/>
        <p:guide pos="553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140"/>
        <p:guide pos="311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55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2" Type="http://schemas.openxmlformats.org/officeDocument/2006/relationships/customXml" Target="../customXml/item2.xml"/><Relationship Id="rId54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3" Type="http://schemas.openxmlformats.org/officeDocument/2006/relationships/presProps" Target="presProps.xml"/><Relationship Id="rId5" Type="http://schemas.openxmlformats.org/officeDocument/2006/relationships/slide" Target="slides/slide1.xml"/><Relationship Id="rId57" Type="http://schemas.microsoft.com/office/2016/11/relationships/changesInfo" Target="changesInfos/changesInfo1.xml"/><Relationship Id="rId10" Type="http://schemas.openxmlformats.org/officeDocument/2006/relationships/slide" Target="slides/slide6.xml"/><Relationship Id="rId52" Type="http://customschemas.google.com/relationships/presentationmetadata" Target="meta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56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tout, J.D.F. (Jeanine)" userId="972e8925-e4b1-4218-9d04-0fd426fd5c48" providerId="ADAL" clId="{DB8EF75A-E0AF-48C7-A3F5-A08117EB0267}"/>
    <pc:docChg chg="addSld delSld modSld sldOrd">
      <pc:chgData name="Stout, J.D.F. (Jeanine)" userId="972e8925-e4b1-4218-9d04-0fd426fd5c48" providerId="ADAL" clId="{DB8EF75A-E0AF-48C7-A3F5-A08117EB0267}" dt="2024-03-20T09:14:07.604" v="350" actId="6549"/>
      <pc:docMkLst>
        <pc:docMk/>
      </pc:docMkLst>
      <pc:sldChg chg="del">
        <pc:chgData name="Stout, J.D.F. (Jeanine)" userId="972e8925-e4b1-4218-9d04-0fd426fd5c48" providerId="ADAL" clId="{DB8EF75A-E0AF-48C7-A3F5-A08117EB0267}" dt="2024-03-20T09:12:45.040" v="3" actId="47"/>
        <pc:sldMkLst>
          <pc:docMk/>
          <pc:sldMk cId="0" sldId="513"/>
        </pc:sldMkLst>
      </pc:sldChg>
      <pc:sldChg chg="ord">
        <pc:chgData name="Stout, J.D.F. (Jeanine)" userId="972e8925-e4b1-4218-9d04-0fd426fd5c48" providerId="ADAL" clId="{DB8EF75A-E0AF-48C7-A3F5-A08117EB0267}" dt="2024-03-20T09:12:26.302" v="1"/>
        <pc:sldMkLst>
          <pc:docMk/>
          <pc:sldMk cId="412321867" sldId="553"/>
        </pc:sldMkLst>
      </pc:sldChg>
      <pc:sldChg chg="modSp add mod">
        <pc:chgData name="Stout, J.D.F. (Jeanine)" userId="972e8925-e4b1-4218-9d04-0fd426fd5c48" providerId="ADAL" clId="{DB8EF75A-E0AF-48C7-A3F5-A08117EB0267}" dt="2024-03-20T09:14:07.604" v="350" actId="6549"/>
        <pc:sldMkLst>
          <pc:docMk/>
          <pc:sldMk cId="1570616315" sldId="554"/>
        </pc:sldMkLst>
        <pc:spChg chg="mod">
          <ac:chgData name="Stout, J.D.F. (Jeanine)" userId="972e8925-e4b1-4218-9d04-0fd426fd5c48" providerId="ADAL" clId="{DB8EF75A-E0AF-48C7-A3F5-A08117EB0267}" dt="2024-03-20T09:13:06.316" v="50" actId="6549"/>
          <ac:spMkLst>
            <pc:docMk/>
            <pc:sldMk cId="1570616315" sldId="554"/>
            <ac:spMk id="2" creationId="{792520FD-D8C4-EF3E-EEBE-09B077F1F616}"/>
          </ac:spMkLst>
        </pc:spChg>
        <pc:spChg chg="mod">
          <ac:chgData name="Stout, J.D.F. (Jeanine)" userId="972e8925-e4b1-4218-9d04-0fd426fd5c48" providerId="ADAL" clId="{DB8EF75A-E0AF-48C7-A3F5-A08117EB0267}" dt="2024-03-20T09:14:07.604" v="350" actId="6549"/>
          <ac:spMkLst>
            <pc:docMk/>
            <pc:sldMk cId="1570616315" sldId="554"/>
            <ac:spMk id="3" creationId="{94F758A1-39DD-9E80-BC78-9B38551799CE}"/>
          </ac:spMkLst>
        </pc:spChg>
      </pc:sldChg>
      <pc:sldChg chg="add">
        <pc:chgData name="Stout, J.D.F. (Jeanine)" userId="972e8925-e4b1-4218-9d04-0fd426fd5c48" providerId="ADAL" clId="{DB8EF75A-E0AF-48C7-A3F5-A08117EB0267}" dt="2024-03-20T09:12:49.803" v="4"/>
        <pc:sldMkLst>
          <pc:docMk/>
          <pc:sldMk cId="4030842887" sldId="555"/>
        </pc:sldMkLst>
      </pc:sldChg>
      <pc:sldMasterChg chg="delSldLayout">
        <pc:chgData name="Stout, J.D.F. (Jeanine)" userId="972e8925-e4b1-4218-9d04-0fd426fd5c48" providerId="ADAL" clId="{DB8EF75A-E0AF-48C7-A3F5-A08117EB0267}" dt="2024-03-20T09:12:45.040" v="3" actId="47"/>
        <pc:sldMasterMkLst>
          <pc:docMk/>
          <pc:sldMasterMk cId="0" sldId="2147483648"/>
        </pc:sldMasterMkLst>
        <pc:sldLayoutChg chg="del">
          <pc:chgData name="Stout, J.D.F. (Jeanine)" userId="972e8925-e4b1-4218-9d04-0fd426fd5c48" providerId="ADAL" clId="{DB8EF75A-E0AF-48C7-A3F5-A08117EB0267}" dt="2024-03-20T09:12:45.040" v="3" actId="47"/>
          <pc:sldLayoutMkLst>
            <pc:docMk/>
            <pc:sldMasterMk cId="0" sldId="2147483648"/>
            <pc:sldLayoutMk cId="0" sldId="2147483651"/>
          </pc:sldLayoutMkLst>
        </pc:sldLayoutChg>
      </pc:sldMasterChg>
    </pc:docChg>
  </pc:docChgLst>
  <pc:docChgLst>
    <pc:chgData name="Alihan Aslan (1060496)" userId="S::1060496@hr.nl::1ca880c5-d563-42f4-bd18-96325efc5cba" providerId="AD" clId="Web-{AB72939D-61F2-4244-A1D7-CC2A14133206}"/>
    <pc:docChg chg="modSld">
      <pc:chgData name="Alihan Aslan (1060496)" userId="S::1060496@hr.nl::1ca880c5-d563-42f4-bd18-96325efc5cba" providerId="AD" clId="Web-{AB72939D-61F2-4244-A1D7-CC2A14133206}" dt="2024-03-27T13:43:42.752" v="9" actId="20577"/>
      <pc:docMkLst>
        <pc:docMk/>
      </pc:docMkLst>
      <pc:sldChg chg="modSp">
        <pc:chgData name="Alihan Aslan (1060496)" userId="S::1060496@hr.nl::1ca880c5-d563-42f4-bd18-96325efc5cba" providerId="AD" clId="Web-{AB72939D-61F2-4244-A1D7-CC2A14133206}" dt="2024-03-27T13:43:42.752" v="9" actId="20577"/>
        <pc:sldMkLst>
          <pc:docMk/>
          <pc:sldMk cId="0" sldId="256"/>
        </pc:sldMkLst>
        <pc:spChg chg="mod">
          <ac:chgData name="Alihan Aslan (1060496)" userId="S::1060496@hr.nl::1ca880c5-d563-42f4-bd18-96325efc5cba" providerId="AD" clId="Web-{AB72939D-61F2-4244-A1D7-CC2A14133206}" dt="2024-03-27T13:43:42.752" v="9" actId="20577"/>
          <ac:spMkLst>
            <pc:docMk/>
            <pc:sldMk cId="0" sldId="256"/>
            <ac:spMk id="282" creationId="{00000000-0000-0000-0000-000000000000}"/>
          </ac:spMkLst>
        </pc:spChg>
        <pc:spChg chg="mod">
          <ac:chgData name="Alihan Aslan (1060496)" userId="S::1060496@hr.nl::1ca880c5-d563-42f4-bd18-96325efc5cba" providerId="AD" clId="Web-{AB72939D-61F2-4244-A1D7-CC2A14133206}" dt="2024-03-27T13:43:36.799" v="5" actId="20577"/>
          <ac:spMkLst>
            <pc:docMk/>
            <pc:sldMk cId="0" sldId="256"/>
            <ac:spMk id="283" creationId="{00000000-0000-0000-0000-000000000000}"/>
          </ac:spMkLst>
        </pc:spChg>
      </pc:sldChg>
    </pc:docChg>
  </pc:docChgLst>
  <pc:docChgLst>
    <pc:chgData name="Dustin Thompson (1074894)" userId="0e852a8c-9855-41d8-93fb-12a262a03459" providerId="ADAL" clId="{2280878A-E85F-4E36-9AE7-4092E83DA4FE}"/>
    <pc:docChg chg="undo custSel addSld delSld modSld">
      <pc:chgData name="Dustin Thompson (1074894)" userId="0e852a8c-9855-41d8-93fb-12a262a03459" providerId="ADAL" clId="{2280878A-E85F-4E36-9AE7-4092E83DA4FE}" dt="2024-04-24T12:21:28.972" v="339" actId="1076"/>
      <pc:docMkLst>
        <pc:docMk/>
      </pc:docMkLst>
      <pc:sldChg chg="modSp mod">
        <pc:chgData name="Dustin Thompson (1074894)" userId="0e852a8c-9855-41d8-93fb-12a262a03459" providerId="ADAL" clId="{2280878A-E85F-4E36-9AE7-4092E83DA4FE}" dt="2024-04-23T08:39:31.590" v="26" actId="20577"/>
        <pc:sldMkLst>
          <pc:docMk/>
          <pc:sldMk cId="0" sldId="256"/>
        </pc:sldMkLst>
        <pc:spChg chg="mod">
          <ac:chgData name="Dustin Thompson (1074894)" userId="0e852a8c-9855-41d8-93fb-12a262a03459" providerId="ADAL" clId="{2280878A-E85F-4E36-9AE7-4092E83DA4FE}" dt="2024-04-23T08:39:31.590" v="26" actId="20577"/>
          <ac:spMkLst>
            <pc:docMk/>
            <pc:sldMk cId="0" sldId="256"/>
            <ac:spMk id="3" creationId="{3A731C97-04B8-A552-92DC-912485BE1E2C}"/>
          </ac:spMkLst>
        </pc:spChg>
        <pc:spChg chg="mod">
          <ac:chgData name="Dustin Thompson (1074894)" userId="0e852a8c-9855-41d8-93fb-12a262a03459" providerId="ADAL" clId="{2280878A-E85F-4E36-9AE7-4092E83DA4FE}" dt="2024-04-23T08:39:07.181" v="7" actId="20577"/>
          <ac:spMkLst>
            <pc:docMk/>
            <pc:sldMk cId="0" sldId="256"/>
            <ac:spMk id="282" creationId="{00000000-0000-0000-0000-000000000000}"/>
          </ac:spMkLst>
        </pc:spChg>
        <pc:spChg chg="mod">
          <ac:chgData name="Dustin Thompson (1074894)" userId="0e852a8c-9855-41d8-93fb-12a262a03459" providerId="ADAL" clId="{2280878A-E85F-4E36-9AE7-4092E83DA4FE}" dt="2024-04-23T08:39:15.980" v="11" actId="20577"/>
          <ac:spMkLst>
            <pc:docMk/>
            <pc:sldMk cId="0" sldId="256"/>
            <ac:spMk id="283" creationId="{00000000-0000-0000-0000-000000000000}"/>
          </ac:spMkLst>
        </pc:spChg>
      </pc:sldChg>
      <pc:sldChg chg="modSp mod">
        <pc:chgData name="Dustin Thompson (1074894)" userId="0e852a8c-9855-41d8-93fb-12a262a03459" providerId="ADAL" clId="{2280878A-E85F-4E36-9AE7-4092E83DA4FE}" dt="2024-04-23T08:43:14.213" v="126" actId="20577"/>
        <pc:sldMkLst>
          <pc:docMk/>
          <pc:sldMk cId="2173689412" sldId="544"/>
        </pc:sldMkLst>
        <pc:spChg chg="mod">
          <ac:chgData name="Dustin Thompson (1074894)" userId="0e852a8c-9855-41d8-93fb-12a262a03459" providerId="ADAL" clId="{2280878A-E85F-4E36-9AE7-4092E83DA4FE}" dt="2024-04-23T08:43:01.494" v="125" actId="20577"/>
          <ac:spMkLst>
            <pc:docMk/>
            <pc:sldMk cId="2173689412" sldId="544"/>
            <ac:spMk id="2" creationId="{88A503EA-3BD6-AE08-D102-86CA7EC2EFE5}"/>
          </ac:spMkLst>
        </pc:spChg>
        <pc:spChg chg="mod">
          <ac:chgData name="Dustin Thompson (1074894)" userId="0e852a8c-9855-41d8-93fb-12a262a03459" providerId="ADAL" clId="{2280878A-E85F-4E36-9AE7-4092E83DA4FE}" dt="2024-04-23T08:43:14.213" v="126" actId="20577"/>
          <ac:spMkLst>
            <pc:docMk/>
            <pc:sldMk cId="2173689412" sldId="544"/>
            <ac:spMk id="3" creationId="{0BA57058-ACD0-744E-9528-E1D2A72CE06F}"/>
          </ac:spMkLst>
        </pc:spChg>
      </pc:sldChg>
      <pc:sldChg chg="modSp mod">
        <pc:chgData name="Dustin Thompson (1074894)" userId="0e852a8c-9855-41d8-93fb-12a262a03459" providerId="ADAL" clId="{2280878A-E85F-4E36-9AE7-4092E83DA4FE}" dt="2024-04-24T10:36:27.322" v="304" actId="20577"/>
        <pc:sldMkLst>
          <pc:docMk/>
          <pc:sldMk cId="527136064" sldId="548"/>
        </pc:sldMkLst>
        <pc:spChg chg="mod">
          <ac:chgData name="Dustin Thompson (1074894)" userId="0e852a8c-9855-41d8-93fb-12a262a03459" providerId="ADAL" clId="{2280878A-E85F-4E36-9AE7-4092E83DA4FE}" dt="2024-04-24T10:36:27.322" v="304" actId="20577"/>
          <ac:spMkLst>
            <pc:docMk/>
            <pc:sldMk cId="527136064" sldId="548"/>
            <ac:spMk id="3" creationId="{62C5D432-ACAC-2557-140D-EEC8EF34FFC7}"/>
          </ac:spMkLst>
        </pc:spChg>
      </pc:sldChg>
      <pc:sldChg chg="addSp delSp modSp mod">
        <pc:chgData name="Dustin Thompson (1074894)" userId="0e852a8c-9855-41d8-93fb-12a262a03459" providerId="ADAL" clId="{2280878A-E85F-4E36-9AE7-4092E83DA4FE}" dt="2024-04-24T12:21:28.972" v="339" actId="1076"/>
        <pc:sldMkLst>
          <pc:docMk/>
          <pc:sldMk cId="3628038597" sldId="549"/>
        </pc:sldMkLst>
        <pc:spChg chg="mod">
          <ac:chgData name="Dustin Thompson (1074894)" userId="0e852a8c-9855-41d8-93fb-12a262a03459" providerId="ADAL" clId="{2280878A-E85F-4E36-9AE7-4092E83DA4FE}" dt="2024-04-23T13:59:49.782" v="132" actId="20577"/>
          <ac:spMkLst>
            <pc:docMk/>
            <pc:sldMk cId="3628038597" sldId="549"/>
            <ac:spMk id="3" creationId="{D880E48B-EF78-15C5-27E1-A1EEB30CF91F}"/>
          </ac:spMkLst>
        </pc:spChg>
        <pc:picChg chg="add del mod">
          <ac:chgData name="Dustin Thompson (1074894)" userId="0e852a8c-9855-41d8-93fb-12a262a03459" providerId="ADAL" clId="{2280878A-E85F-4E36-9AE7-4092E83DA4FE}" dt="2024-04-24T12:18:59.194" v="329" actId="21"/>
          <ac:picMkLst>
            <pc:docMk/>
            <pc:sldMk cId="3628038597" sldId="549"/>
            <ac:picMk id="5" creationId="{CCF190D9-5D7D-396E-FB5D-0D0A07DF0E56}"/>
          </ac:picMkLst>
        </pc:picChg>
        <pc:picChg chg="add del mod">
          <ac:chgData name="Dustin Thompson (1074894)" userId="0e852a8c-9855-41d8-93fb-12a262a03459" providerId="ADAL" clId="{2280878A-E85F-4E36-9AE7-4092E83DA4FE}" dt="2024-04-24T12:21:06.730" v="334" actId="478"/>
          <ac:picMkLst>
            <pc:docMk/>
            <pc:sldMk cId="3628038597" sldId="549"/>
            <ac:picMk id="8" creationId="{EC5673A3-25ED-C2CB-C9B7-7FAC7FD4219C}"/>
          </ac:picMkLst>
        </pc:picChg>
        <pc:picChg chg="add mod">
          <ac:chgData name="Dustin Thompson (1074894)" userId="0e852a8c-9855-41d8-93fb-12a262a03459" providerId="ADAL" clId="{2280878A-E85F-4E36-9AE7-4092E83DA4FE}" dt="2024-04-24T12:21:28.972" v="339" actId="1076"/>
          <ac:picMkLst>
            <pc:docMk/>
            <pc:sldMk cId="3628038597" sldId="549"/>
            <ac:picMk id="10" creationId="{35802DFB-4207-30B4-C46E-78699232C6D4}"/>
          </ac:picMkLst>
        </pc:picChg>
      </pc:sldChg>
      <pc:sldChg chg="del">
        <pc:chgData name="Dustin Thompson (1074894)" userId="0e852a8c-9855-41d8-93fb-12a262a03459" providerId="ADAL" clId="{2280878A-E85F-4E36-9AE7-4092E83DA4FE}" dt="2024-04-23T08:43:25.446" v="127" actId="2696"/>
        <pc:sldMkLst>
          <pc:docMk/>
          <pc:sldMk cId="1217559336" sldId="550"/>
        </pc:sldMkLst>
      </pc:sldChg>
      <pc:sldChg chg="modSp mod">
        <pc:chgData name="Dustin Thompson (1074894)" userId="0e852a8c-9855-41d8-93fb-12a262a03459" providerId="ADAL" clId="{2280878A-E85F-4E36-9AE7-4092E83DA4FE}" dt="2024-04-23T08:43:40.571" v="130" actId="20577"/>
        <pc:sldMkLst>
          <pc:docMk/>
          <pc:sldMk cId="3728726845" sldId="551"/>
        </pc:sldMkLst>
        <pc:spChg chg="mod">
          <ac:chgData name="Dustin Thompson (1074894)" userId="0e852a8c-9855-41d8-93fb-12a262a03459" providerId="ADAL" clId="{2280878A-E85F-4E36-9AE7-4092E83DA4FE}" dt="2024-04-23T08:43:40.571" v="130" actId="20577"/>
          <ac:spMkLst>
            <pc:docMk/>
            <pc:sldMk cId="3728726845" sldId="551"/>
            <ac:spMk id="3" creationId="{8853A5EE-C66E-612F-837B-9C93E2E8B3DA}"/>
          </ac:spMkLst>
        </pc:spChg>
      </pc:sldChg>
      <pc:sldChg chg="del">
        <pc:chgData name="Dustin Thompson (1074894)" userId="0e852a8c-9855-41d8-93fb-12a262a03459" providerId="ADAL" clId="{2280878A-E85F-4E36-9AE7-4092E83DA4FE}" dt="2024-04-23T08:43:32.647" v="128" actId="2696"/>
        <pc:sldMkLst>
          <pc:docMk/>
          <pc:sldMk cId="3959252376" sldId="552"/>
        </pc:sldMkLst>
      </pc:sldChg>
      <pc:sldChg chg="del">
        <pc:chgData name="Dustin Thompson (1074894)" userId="0e852a8c-9855-41d8-93fb-12a262a03459" providerId="ADAL" clId="{2280878A-E85F-4E36-9AE7-4092E83DA4FE}" dt="2024-04-23T08:42:32.175" v="69" actId="2696"/>
        <pc:sldMkLst>
          <pc:docMk/>
          <pc:sldMk cId="412321867" sldId="553"/>
        </pc:sldMkLst>
      </pc:sldChg>
      <pc:sldChg chg="modSp mod">
        <pc:chgData name="Dustin Thompson (1074894)" userId="0e852a8c-9855-41d8-93fb-12a262a03459" providerId="ADAL" clId="{2280878A-E85F-4E36-9AE7-4092E83DA4FE}" dt="2024-04-24T09:57:27.113" v="138" actId="20577"/>
        <pc:sldMkLst>
          <pc:docMk/>
          <pc:sldMk cId="1570616315" sldId="554"/>
        </pc:sldMkLst>
        <pc:spChg chg="mod">
          <ac:chgData name="Dustin Thompson (1074894)" userId="0e852a8c-9855-41d8-93fb-12a262a03459" providerId="ADAL" clId="{2280878A-E85F-4E36-9AE7-4092E83DA4FE}" dt="2024-04-24T09:57:27.113" v="138" actId="20577"/>
          <ac:spMkLst>
            <pc:docMk/>
            <pc:sldMk cId="1570616315" sldId="554"/>
            <ac:spMk id="3" creationId="{94F758A1-39DD-9E80-BC78-9B38551799CE}"/>
          </ac:spMkLst>
        </pc:spChg>
      </pc:sldChg>
      <pc:sldChg chg="addSp modSp new mod">
        <pc:chgData name="Dustin Thompson (1074894)" userId="0e852a8c-9855-41d8-93fb-12a262a03459" providerId="ADAL" clId="{2280878A-E85F-4E36-9AE7-4092E83DA4FE}" dt="2024-04-24T10:29:09.242" v="176" actId="20577"/>
        <pc:sldMkLst>
          <pc:docMk/>
          <pc:sldMk cId="1482043968" sldId="555"/>
        </pc:sldMkLst>
        <pc:spChg chg="mod">
          <ac:chgData name="Dustin Thompson (1074894)" userId="0e852a8c-9855-41d8-93fb-12a262a03459" providerId="ADAL" clId="{2280878A-E85F-4E36-9AE7-4092E83DA4FE}" dt="2024-04-24T10:29:09.242" v="176" actId="20577"/>
          <ac:spMkLst>
            <pc:docMk/>
            <pc:sldMk cId="1482043968" sldId="555"/>
            <ac:spMk id="2" creationId="{4E22E1AE-D919-2254-C9A4-BA781D2CC230}"/>
          </ac:spMkLst>
        </pc:spChg>
        <pc:spChg chg="mod">
          <ac:chgData name="Dustin Thompson (1074894)" userId="0e852a8c-9855-41d8-93fb-12a262a03459" providerId="ADAL" clId="{2280878A-E85F-4E36-9AE7-4092E83DA4FE}" dt="2024-04-24T10:28:16.349" v="159" actId="1076"/>
          <ac:spMkLst>
            <pc:docMk/>
            <pc:sldMk cId="1482043968" sldId="555"/>
            <ac:spMk id="3" creationId="{EA1A2CD8-9729-C3F7-61E6-209D55422487}"/>
          </ac:spMkLst>
        </pc:spChg>
        <pc:picChg chg="add mod">
          <ac:chgData name="Dustin Thompson (1074894)" userId="0e852a8c-9855-41d8-93fb-12a262a03459" providerId="ADAL" clId="{2280878A-E85F-4E36-9AE7-4092E83DA4FE}" dt="2024-04-24T10:28:53.040" v="168" actId="1076"/>
          <ac:picMkLst>
            <pc:docMk/>
            <pc:sldMk cId="1482043968" sldId="555"/>
            <ac:picMk id="4" creationId="{11B8F1C6-40C9-52F2-9BDF-0DB495E48E33}"/>
          </ac:picMkLst>
        </pc:picChg>
        <pc:picChg chg="add mod">
          <ac:chgData name="Dustin Thompson (1074894)" userId="0e852a8c-9855-41d8-93fb-12a262a03459" providerId="ADAL" clId="{2280878A-E85F-4E36-9AE7-4092E83DA4FE}" dt="2024-04-24T10:28:44.559" v="165" actId="1076"/>
          <ac:picMkLst>
            <pc:docMk/>
            <pc:sldMk cId="1482043968" sldId="555"/>
            <ac:picMk id="5" creationId="{E5645364-F2E5-A3C7-3F7B-19EA88E32B60}"/>
          </ac:picMkLst>
        </pc:picChg>
        <pc:picChg chg="add mod">
          <ac:chgData name="Dustin Thompson (1074894)" userId="0e852a8c-9855-41d8-93fb-12a262a03459" providerId="ADAL" clId="{2280878A-E85F-4E36-9AE7-4092E83DA4FE}" dt="2024-04-24T10:26:14.192" v="141" actId="1076"/>
          <ac:picMkLst>
            <pc:docMk/>
            <pc:sldMk cId="1482043968" sldId="555"/>
            <ac:picMk id="1026" creationId="{5C425C0B-54B0-8F84-8892-B3394C1A9D0F}"/>
          </ac:picMkLst>
        </pc:picChg>
        <pc:picChg chg="add mod">
          <ac:chgData name="Dustin Thompson (1074894)" userId="0e852a8c-9855-41d8-93fb-12a262a03459" providerId="ADAL" clId="{2280878A-E85F-4E36-9AE7-4092E83DA4FE}" dt="2024-04-24T10:28:35.841" v="164" actId="14100"/>
          <ac:picMkLst>
            <pc:docMk/>
            <pc:sldMk cId="1482043968" sldId="555"/>
            <ac:picMk id="1028" creationId="{F041EFD9-0369-1216-A01C-4E79299C64EB}"/>
          </ac:picMkLst>
        </pc:picChg>
        <pc:picChg chg="add mod">
          <ac:chgData name="Dustin Thompson (1074894)" userId="0e852a8c-9855-41d8-93fb-12a262a03459" providerId="ADAL" clId="{2280878A-E85F-4E36-9AE7-4092E83DA4FE}" dt="2024-04-24T10:28:32.230" v="163" actId="1076"/>
          <ac:picMkLst>
            <pc:docMk/>
            <pc:sldMk cId="1482043968" sldId="555"/>
            <ac:picMk id="1030" creationId="{E12FE88A-DA6F-90AE-DE3E-55E0A7BD9F63}"/>
          </ac:picMkLst>
        </pc:picChg>
      </pc:sldChg>
      <pc:sldChg chg="del">
        <pc:chgData name="Dustin Thompson (1074894)" userId="0e852a8c-9855-41d8-93fb-12a262a03459" providerId="ADAL" clId="{2280878A-E85F-4E36-9AE7-4092E83DA4FE}" dt="2024-04-23T08:43:50.178" v="131" actId="2696"/>
        <pc:sldMkLst>
          <pc:docMk/>
          <pc:sldMk cId="4030842887" sldId="555"/>
        </pc:sldMkLst>
      </pc:sldChg>
      <pc:sldChg chg="addSp modSp new mod">
        <pc:chgData name="Dustin Thompson (1074894)" userId="0e852a8c-9855-41d8-93fb-12a262a03459" providerId="ADAL" clId="{2280878A-E85F-4E36-9AE7-4092E83DA4FE}" dt="2024-04-24T11:25:04.637" v="328" actId="20577"/>
        <pc:sldMkLst>
          <pc:docMk/>
          <pc:sldMk cId="1681282314" sldId="556"/>
        </pc:sldMkLst>
        <pc:spChg chg="mod">
          <ac:chgData name="Dustin Thompson (1074894)" userId="0e852a8c-9855-41d8-93fb-12a262a03459" providerId="ADAL" clId="{2280878A-E85F-4E36-9AE7-4092E83DA4FE}" dt="2024-04-24T11:25:04.637" v="328" actId="20577"/>
          <ac:spMkLst>
            <pc:docMk/>
            <pc:sldMk cId="1681282314" sldId="556"/>
            <ac:spMk id="2" creationId="{FC89A9EF-4DD4-0182-4656-0D287CE748E4}"/>
          </ac:spMkLst>
        </pc:spChg>
        <pc:picChg chg="add mod">
          <ac:chgData name="Dustin Thompson (1074894)" userId="0e852a8c-9855-41d8-93fb-12a262a03459" providerId="ADAL" clId="{2280878A-E85F-4E36-9AE7-4092E83DA4FE}" dt="2024-04-24T10:34:49.449" v="211" actId="1076"/>
          <ac:picMkLst>
            <pc:docMk/>
            <pc:sldMk cId="1681282314" sldId="556"/>
            <ac:picMk id="5" creationId="{E0FDB2AC-AC82-EA3D-3AD8-B7C648C7CE86}"/>
          </ac:picMkLst>
        </pc:picChg>
        <pc:picChg chg="add mod">
          <ac:chgData name="Dustin Thompson (1074894)" userId="0e852a8c-9855-41d8-93fb-12a262a03459" providerId="ADAL" clId="{2280878A-E85F-4E36-9AE7-4092E83DA4FE}" dt="2024-04-24T11:24:46.160" v="306" actId="1076"/>
          <ac:picMkLst>
            <pc:docMk/>
            <pc:sldMk cId="1681282314" sldId="556"/>
            <ac:picMk id="7" creationId="{DB298781-358B-4E02-4DFC-2962C018211E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1"/>
            <a:ext cx="4277136" cy="340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300" tIns="46150" rIns="92300" bIns="461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45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45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45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45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45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45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45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45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5593177" y="1"/>
            <a:ext cx="4277136" cy="340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300" tIns="46150" rIns="92300" bIns="4615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45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45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45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45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45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45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45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45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2671763" y="509588"/>
            <a:ext cx="4529137" cy="25495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987032" y="3228707"/>
            <a:ext cx="7898600" cy="3059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300" tIns="46150" rIns="92300" bIns="4615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518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2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518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2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518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2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518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2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518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2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2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2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2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2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6456325"/>
            <a:ext cx="4277136" cy="340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300" tIns="46150" rIns="92300" bIns="4615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45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45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45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45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45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45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45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45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5593177" y="6456325"/>
            <a:ext cx="4277136" cy="340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300" tIns="46150" rIns="92300" bIns="4615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nl-NL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:notes"/>
          <p:cNvSpPr txBox="1">
            <a:spLocks noGrp="1"/>
          </p:cNvSpPr>
          <p:nvPr>
            <p:ph type="body" idx="1"/>
          </p:nvPr>
        </p:nvSpPr>
        <p:spPr>
          <a:xfrm>
            <a:off x="987032" y="3228707"/>
            <a:ext cx="7898600" cy="3059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300" tIns="46150" rIns="92300" bIns="461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518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80" name="Google Shape;28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71763" y="509588"/>
            <a:ext cx="4529137" cy="25495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nl-NL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lang="nl-NL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918431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nl-NL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lang="nl-NL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632339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nl-NL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lang="nl-NL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292623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">
  <p:cSld name="Titel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248"/>
            <a:ext cx="17556164" cy="98753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282063"/>
            <a:ext cx="17556163" cy="35935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518355"/>
            <a:ext cx="17556163" cy="2357268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14"/>
          <p:cNvSpPr txBox="1">
            <a:spLocks noGrp="1"/>
          </p:cNvSpPr>
          <p:nvPr>
            <p:ph type="subTitle" idx="1"/>
          </p:nvPr>
        </p:nvSpPr>
        <p:spPr>
          <a:xfrm>
            <a:off x="731520" y="1973099"/>
            <a:ext cx="15419839" cy="5486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60"/>
              <a:buFont typeface="Noto Sans Symbols"/>
              <a:buNone/>
              <a:defRPr sz="3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63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sz="1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Times"/>
              <a:buChar char="•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14"/>
          <p:cNvSpPr txBox="1">
            <a:spLocks noGrp="1"/>
          </p:cNvSpPr>
          <p:nvPr>
            <p:ph type="ctrTitle"/>
          </p:nvPr>
        </p:nvSpPr>
        <p:spPr>
          <a:xfrm>
            <a:off x="727485" y="843450"/>
            <a:ext cx="15317473" cy="987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5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" name="Google Shape;17;p14"/>
          <p:cNvSpPr txBox="1">
            <a:spLocks noGrp="1"/>
          </p:cNvSpPr>
          <p:nvPr>
            <p:ph type="body" idx="2"/>
          </p:nvPr>
        </p:nvSpPr>
        <p:spPr>
          <a:xfrm>
            <a:off x="727485" y="9144279"/>
            <a:ext cx="6538428" cy="5760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63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sz="1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Times"/>
              <a:buChar char="•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8" name="Google Shape;18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6482936" y="8899330"/>
            <a:ext cx="720081" cy="7200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houdsopgave">
  <p:cSld name="Inhoudsopgave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518355"/>
            <a:ext cx="17556163" cy="1683260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15"/>
          <p:cNvSpPr txBox="1">
            <a:spLocks noGrp="1"/>
          </p:cNvSpPr>
          <p:nvPr>
            <p:ph type="ctrTitle"/>
          </p:nvPr>
        </p:nvSpPr>
        <p:spPr>
          <a:xfrm>
            <a:off x="727485" y="853991"/>
            <a:ext cx="15317473" cy="987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" name="Google Shape;22;p15"/>
          <p:cNvSpPr txBox="1">
            <a:spLocks noGrp="1"/>
          </p:cNvSpPr>
          <p:nvPr>
            <p:ph type="body" idx="1"/>
          </p:nvPr>
        </p:nvSpPr>
        <p:spPr>
          <a:xfrm>
            <a:off x="727485" y="2562439"/>
            <a:ext cx="16043484" cy="6335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6725" tIns="78350" rIns="156725" bIns="78350" anchor="t" anchorCtr="0">
            <a:noAutofit/>
          </a:bodyPr>
          <a:lstStyle>
            <a:lvl1pPr marL="457200" marR="0" lvl="0" indent="-228600" algn="l" rtl="0">
              <a:lnSpc>
                <a:spcPct val="150000"/>
              </a:lnSpc>
              <a:spcBef>
                <a:spcPts val="1260"/>
              </a:spcBef>
              <a:spcAft>
                <a:spcPts val="0"/>
              </a:spcAft>
              <a:buClr>
                <a:srgbClr val="000000"/>
              </a:buClr>
              <a:buSzPts val="288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31800" algn="l" rtl="0">
              <a:lnSpc>
                <a:spcPct val="150000"/>
              </a:lnSpc>
              <a:spcBef>
                <a:spcPts val="1120"/>
              </a:spcBef>
              <a:spcAft>
                <a:spcPts val="0"/>
              </a:spcAft>
              <a:buClr>
                <a:srgbClr val="C00000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406400" algn="l" rtl="0">
              <a:lnSpc>
                <a:spcPct val="150000"/>
              </a:lnSpc>
              <a:spcBef>
                <a:spcPts val="98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Arial"/>
              <a:buChar char="•"/>
              <a:defRPr sz="2800" b="0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400050" algn="l" rtl="0">
              <a:lnSpc>
                <a:spcPct val="100000"/>
              </a:lnSpc>
              <a:spcBef>
                <a:spcPts val="126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Times"/>
              <a:buChar char="•"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457200" algn="l" rtl="0">
              <a:lnSpc>
                <a:spcPct val="100000"/>
              </a:lnSpc>
              <a:spcBef>
                <a:spcPts val="126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»"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" name="Google Shape;23;p15"/>
          <p:cNvSpPr/>
          <p:nvPr/>
        </p:nvSpPr>
        <p:spPr>
          <a:xfrm>
            <a:off x="14682738" y="9258399"/>
            <a:ext cx="1656184" cy="36004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Tekst">
  <p:cSld name="8_Tekst">
    <p:bg>
      <p:bgPr>
        <a:solidFill>
          <a:schemeClr val="accent5"/>
        </a:solid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Inhoudsopgave">
  <p:cSld name="1_Inhoudsopgave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2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518355"/>
            <a:ext cx="17556163" cy="168326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25"/>
          <p:cNvSpPr txBox="1">
            <a:spLocks noGrp="1"/>
          </p:cNvSpPr>
          <p:nvPr>
            <p:ph type="ctrTitle"/>
          </p:nvPr>
        </p:nvSpPr>
        <p:spPr>
          <a:xfrm>
            <a:off x="727485" y="853991"/>
            <a:ext cx="15317473" cy="987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" name="Google Shape;37;p25"/>
          <p:cNvSpPr txBox="1">
            <a:spLocks noGrp="1"/>
          </p:cNvSpPr>
          <p:nvPr>
            <p:ph type="body" idx="1"/>
          </p:nvPr>
        </p:nvSpPr>
        <p:spPr>
          <a:xfrm>
            <a:off x="727485" y="2562439"/>
            <a:ext cx="14924087" cy="5926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6725" tIns="78350" rIns="156725" bIns="78350" anchor="t" anchorCtr="0">
            <a:noAutofit/>
          </a:bodyPr>
          <a:lstStyle>
            <a:lvl1pPr marL="457200" marR="0" lvl="0" indent="-228600" algn="l" rtl="0">
              <a:lnSpc>
                <a:spcPct val="150000"/>
              </a:lnSpc>
              <a:spcBef>
                <a:spcPts val="1120"/>
              </a:spcBef>
              <a:spcAft>
                <a:spcPts val="0"/>
              </a:spcAft>
              <a:buClr>
                <a:srgbClr val="000000"/>
              </a:buClr>
              <a:buSzPts val="2560"/>
              <a:buFont typeface="Arial"/>
              <a:buNone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31800" algn="l" rtl="0">
              <a:lnSpc>
                <a:spcPct val="150000"/>
              </a:lnSpc>
              <a:spcBef>
                <a:spcPts val="1120"/>
              </a:spcBef>
              <a:spcAft>
                <a:spcPts val="0"/>
              </a:spcAft>
              <a:buClr>
                <a:srgbClr val="C00000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406400" algn="l" rtl="0">
              <a:lnSpc>
                <a:spcPct val="150000"/>
              </a:lnSpc>
              <a:spcBef>
                <a:spcPts val="98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Arial"/>
              <a:buChar char="•"/>
              <a:defRPr sz="2800" b="0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400050" algn="l" rtl="0">
              <a:lnSpc>
                <a:spcPct val="100000"/>
              </a:lnSpc>
              <a:spcBef>
                <a:spcPts val="126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Times"/>
              <a:buChar char="•"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457200" algn="l" rtl="0">
              <a:lnSpc>
                <a:spcPct val="100000"/>
              </a:lnSpc>
              <a:spcBef>
                <a:spcPts val="126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»"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" name="Google Shape;38;p25"/>
          <p:cNvSpPr/>
          <p:nvPr/>
        </p:nvSpPr>
        <p:spPr>
          <a:xfrm>
            <a:off x="14682738" y="9258399"/>
            <a:ext cx="1656184" cy="36004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ekst">
  <p:cSld name="2_Tekst">
    <p:bg>
      <p:bgPr>
        <a:solidFill>
          <a:srgbClr val="CC0033"/>
        </a:solid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2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518355"/>
            <a:ext cx="17556163" cy="1683260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28"/>
          <p:cNvSpPr txBox="1">
            <a:spLocks noGrp="1"/>
          </p:cNvSpPr>
          <p:nvPr>
            <p:ph type="ctrTitle"/>
          </p:nvPr>
        </p:nvSpPr>
        <p:spPr>
          <a:xfrm>
            <a:off x="727485" y="853991"/>
            <a:ext cx="15317473" cy="987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" name="Google Shape;55;p28"/>
          <p:cNvSpPr txBox="1">
            <a:spLocks noGrp="1"/>
          </p:cNvSpPr>
          <p:nvPr>
            <p:ph type="body" idx="1"/>
          </p:nvPr>
        </p:nvSpPr>
        <p:spPr>
          <a:xfrm>
            <a:off x="727485" y="2562439"/>
            <a:ext cx="14924087" cy="5926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6725" tIns="78350" rIns="156725" bIns="78350" anchor="t" anchorCtr="0">
            <a:noAutofit/>
          </a:bodyPr>
          <a:lstStyle>
            <a:lvl1pPr marL="457200" marR="0" lvl="0" indent="-411480" algn="l" rtl="0">
              <a:lnSpc>
                <a:spcPct val="150000"/>
              </a:lnSpc>
              <a:spcBef>
                <a:spcPts val="1260"/>
              </a:spcBef>
              <a:spcAft>
                <a:spcPts val="0"/>
              </a:spcAft>
              <a:buClr>
                <a:srgbClr val="C00000"/>
              </a:buClr>
              <a:buSzPts val="288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31800" algn="l" rtl="0">
              <a:lnSpc>
                <a:spcPct val="150000"/>
              </a:lnSpc>
              <a:spcBef>
                <a:spcPts val="112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406400" algn="l" rtl="0">
              <a:lnSpc>
                <a:spcPct val="150000"/>
              </a:lnSpc>
              <a:spcBef>
                <a:spcPts val="98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400050" algn="l" rtl="0">
              <a:lnSpc>
                <a:spcPct val="100000"/>
              </a:lnSpc>
              <a:spcBef>
                <a:spcPts val="126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Times"/>
              <a:buChar char="•"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457200" algn="l" rtl="0">
              <a:lnSpc>
                <a:spcPct val="100000"/>
              </a:lnSpc>
              <a:spcBef>
                <a:spcPts val="126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»"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56" name="Google Shape;56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282063"/>
            <a:ext cx="17556163" cy="3593527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2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482936" y="8899330"/>
            <a:ext cx="720081" cy="7200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Tekst">
  <p:cSld name="4_Tekst">
    <p:bg>
      <p:bgPr>
        <a:solidFill>
          <a:srgbClr val="CC0033"/>
        </a:solid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2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518355"/>
            <a:ext cx="17556163" cy="1683260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29"/>
          <p:cNvSpPr txBox="1">
            <a:spLocks noGrp="1"/>
          </p:cNvSpPr>
          <p:nvPr>
            <p:ph type="ctrTitle"/>
          </p:nvPr>
        </p:nvSpPr>
        <p:spPr>
          <a:xfrm>
            <a:off x="727485" y="853991"/>
            <a:ext cx="15317473" cy="987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" name="Google Shape;61;p29"/>
          <p:cNvSpPr txBox="1">
            <a:spLocks noGrp="1"/>
          </p:cNvSpPr>
          <p:nvPr>
            <p:ph type="body" idx="1"/>
          </p:nvPr>
        </p:nvSpPr>
        <p:spPr>
          <a:xfrm>
            <a:off x="727485" y="2562439"/>
            <a:ext cx="14924087" cy="5926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6725" tIns="78350" rIns="156725" bIns="78350" anchor="t" anchorCtr="0">
            <a:noAutofit/>
          </a:bodyPr>
          <a:lstStyle>
            <a:lvl1pPr marL="457200" marR="0" lvl="0" indent="-411480" algn="l" rtl="0">
              <a:lnSpc>
                <a:spcPct val="150000"/>
              </a:lnSpc>
              <a:spcBef>
                <a:spcPts val="1260"/>
              </a:spcBef>
              <a:spcAft>
                <a:spcPts val="0"/>
              </a:spcAft>
              <a:buClr>
                <a:srgbClr val="C00000"/>
              </a:buClr>
              <a:buSzPts val="288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31800" algn="l" rtl="0">
              <a:lnSpc>
                <a:spcPct val="150000"/>
              </a:lnSpc>
              <a:spcBef>
                <a:spcPts val="112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406400" algn="l" rtl="0">
              <a:lnSpc>
                <a:spcPct val="150000"/>
              </a:lnSpc>
              <a:spcBef>
                <a:spcPts val="98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400050" algn="l" rtl="0">
              <a:lnSpc>
                <a:spcPct val="100000"/>
              </a:lnSpc>
              <a:spcBef>
                <a:spcPts val="126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Times"/>
              <a:buChar char="•"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457200" algn="l" rtl="0">
              <a:lnSpc>
                <a:spcPct val="100000"/>
              </a:lnSpc>
              <a:spcBef>
                <a:spcPts val="126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»"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62" name="Google Shape;62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484709" y="8899330"/>
            <a:ext cx="716533" cy="7200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_Tekst">
  <p:cSld name="10_Tekst">
    <p:bg>
      <p:bgPr>
        <a:solidFill>
          <a:schemeClr val="dk2"/>
        </a:soli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3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6484709" y="8899330"/>
            <a:ext cx="716533" cy="7200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3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6482936" y="8899330"/>
            <a:ext cx="720081" cy="720081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3" r:id="rId3"/>
    <p:sldLayoutId id="2147483655" r:id="rId4"/>
    <p:sldLayoutId id="2147483658" r:id="rId5"/>
    <p:sldLayoutId id="2147483659" r:id="rId6"/>
    <p:sldLayoutId id="2147483660" r:id="rId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"/>
          <p:cNvSpPr txBox="1">
            <a:spLocks noGrp="1"/>
          </p:cNvSpPr>
          <p:nvPr>
            <p:ph type="subTitle" idx="1"/>
          </p:nvPr>
        </p:nvSpPr>
        <p:spPr>
          <a:xfrm>
            <a:off x="731520" y="1973099"/>
            <a:ext cx="15419839" cy="5486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60"/>
              <a:buFont typeface="Noto Sans Symbols"/>
              <a:buNone/>
            </a:pPr>
            <a:r>
              <a:rPr lang="nl-NL" dirty="0"/>
              <a:t>Scrummaster: Ivan</a:t>
            </a:r>
            <a:endParaRPr dirty="0"/>
          </a:p>
        </p:txBody>
      </p:sp>
      <p:sp>
        <p:nvSpPr>
          <p:cNvPr id="283" name="Google Shape;283;p1"/>
          <p:cNvSpPr txBox="1">
            <a:spLocks noGrp="1"/>
          </p:cNvSpPr>
          <p:nvPr>
            <p:ph type="ctrTitle"/>
          </p:nvPr>
        </p:nvSpPr>
        <p:spPr>
          <a:xfrm>
            <a:off x="727485" y="843450"/>
            <a:ext cx="15317473" cy="987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nl-NL" dirty="0"/>
              <a:t>Sprint review | sprint 4</a:t>
            </a:r>
            <a:br>
              <a:rPr lang="nl-NL" dirty="0"/>
            </a:br>
            <a:endParaRPr dirty="0"/>
          </a:p>
        </p:txBody>
      </p:sp>
      <p:sp>
        <p:nvSpPr>
          <p:cNvPr id="3" name="Tekstvak 2">
            <a:extLst>
              <a:ext uri="{FF2B5EF4-FFF2-40B4-BE49-F238E27FC236}">
                <a16:creationId xmlns:a16="http://schemas.microsoft.com/office/drawing/2014/main" id="{3A731C97-04B8-A552-92DC-912485BE1E2C}"/>
              </a:ext>
            </a:extLst>
          </p:cNvPr>
          <p:cNvSpPr txBox="1"/>
          <p:nvPr/>
        </p:nvSpPr>
        <p:spPr>
          <a:xfrm>
            <a:off x="585216" y="9070848"/>
            <a:ext cx="2523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800" b="1" dirty="0"/>
              <a:t>[15-05-2024]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Afbeelding 12" descr="Afbeelding met tekst, persoon, computer&#10;&#10;Automatisch gegenereerde beschrijving">
            <a:extLst>
              <a:ext uri="{FF2B5EF4-FFF2-40B4-BE49-F238E27FC236}">
                <a16:creationId xmlns:a16="http://schemas.microsoft.com/office/drawing/2014/main" id="{97F3FA79-53B5-4048-BA48-9EE3D6642F1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</a:blip>
          <a:srcRect b="26037"/>
          <a:stretch/>
        </p:blipFill>
        <p:spPr>
          <a:xfrm>
            <a:off x="0" y="2092872"/>
            <a:ext cx="17556163" cy="871148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F00CCD2-5976-4EC9-A101-C6557F5A0B7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Inhoud</a:t>
            </a:r>
          </a:p>
        </p:txBody>
      </p:sp>
      <p:sp>
        <p:nvSpPr>
          <p:cNvPr id="17" name="Rechthoek: afgeronde hoeken 16">
            <a:hlinkClick r:id="" action="ppaction://noaction"/>
            <a:extLst>
              <a:ext uri="{FF2B5EF4-FFF2-40B4-BE49-F238E27FC236}">
                <a16:creationId xmlns:a16="http://schemas.microsoft.com/office/drawing/2014/main" id="{51ABDE48-8A90-4077-B0CC-E5771F0890BA}"/>
              </a:ext>
            </a:extLst>
          </p:cNvPr>
          <p:cNvSpPr/>
          <p:nvPr/>
        </p:nvSpPr>
        <p:spPr>
          <a:xfrm>
            <a:off x="3055017" y="7408841"/>
            <a:ext cx="1781175" cy="1638300"/>
          </a:xfrm>
          <a:prstGeom prst="roundRect">
            <a:avLst/>
          </a:prstGeom>
          <a:solidFill>
            <a:srgbClr val="000068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62C5D432-ACAC-2557-140D-EEC8EF34FF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7485" y="2162908"/>
            <a:ext cx="8050596" cy="7101408"/>
          </a:xfrm>
        </p:spPr>
        <p:txBody>
          <a:bodyPr/>
          <a:lstStyle/>
          <a:p>
            <a:pPr marL="514350" indent="-285750">
              <a:buFont typeface="Arial" panose="020B0604020202020204" pitchFamily="34" charset="0"/>
              <a:buChar char="•"/>
            </a:pPr>
            <a:r>
              <a:rPr lang="nl-NL" sz="3200" b="0" i="0" u="none" strike="noStrike" dirty="0" err="1">
                <a:solidFill>
                  <a:srgbClr val="212121"/>
                </a:solidFill>
                <a:effectLst/>
                <a:latin typeface="Calibri" panose="020F0502020204030204" pitchFamily="34" charset="0"/>
              </a:rPr>
              <a:t>Burndown</a:t>
            </a:r>
            <a:r>
              <a:rPr lang="nl-NL" sz="3200" b="0" i="0" u="none" strike="noStrike" dirty="0">
                <a:solidFill>
                  <a:srgbClr val="212121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nl-NL" sz="3200" b="0" i="0" u="none" strike="noStrike" dirty="0" err="1">
                <a:solidFill>
                  <a:srgbClr val="212121"/>
                </a:solidFill>
                <a:effectLst/>
                <a:latin typeface="Calibri" panose="020F0502020204030204" pitchFamily="34" charset="0"/>
              </a:rPr>
              <a:t>chart</a:t>
            </a:r>
            <a:endParaRPr lang="nl-NL" sz="3200" b="0" i="0" u="none" strike="noStrike" dirty="0">
              <a:solidFill>
                <a:srgbClr val="212121"/>
              </a:solidFill>
              <a:effectLst/>
              <a:latin typeface="Calibri" panose="020F0502020204030204" pitchFamily="34" charset="0"/>
            </a:endParaRPr>
          </a:p>
          <a:p>
            <a:pPr marL="514350" indent="-285750" algn="l">
              <a:buFont typeface="Arial" panose="020B0604020202020204" pitchFamily="34" charset="0"/>
              <a:buChar char="•"/>
            </a:pPr>
            <a:r>
              <a:rPr lang="nl-NL" sz="3200" dirty="0">
                <a:solidFill>
                  <a:srgbClr val="212121"/>
                </a:solidFill>
                <a:latin typeface="Calibri" panose="020F0502020204030204" pitchFamily="34" charset="0"/>
              </a:rPr>
              <a:t>PO gaat het systeem testen</a:t>
            </a:r>
          </a:p>
          <a:p>
            <a:pPr marL="514350" indent="-285750" algn="l">
              <a:buFont typeface="Arial" panose="020B0604020202020204" pitchFamily="34" charset="0"/>
              <a:buChar char="•"/>
            </a:pPr>
            <a:r>
              <a:rPr lang="nl-NL" sz="3200" dirty="0">
                <a:solidFill>
                  <a:srgbClr val="212121"/>
                </a:solidFill>
                <a:latin typeface="Calibri" panose="020F0502020204030204" pitchFamily="34" charset="0"/>
              </a:rPr>
              <a:t>Screenshots van bepaalde code</a:t>
            </a:r>
            <a:endParaRPr lang="nl-NL" sz="3200" b="0" i="0" u="none" strike="noStrike" dirty="0">
              <a:solidFill>
                <a:srgbClr val="212121"/>
              </a:solidFill>
              <a:effectLst/>
              <a:latin typeface="Calibri" panose="020F0502020204030204" pitchFamily="34" charset="0"/>
            </a:endParaRPr>
          </a:p>
          <a:p>
            <a:pPr marL="514350" indent="-285750" algn="l">
              <a:buFont typeface="Arial" panose="020B0604020202020204" pitchFamily="34" charset="0"/>
              <a:buChar char="•"/>
            </a:pPr>
            <a:r>
              <a:rPr lang="nl-NL" sz="3200" b="0" i="0" u="none" strike="noStrike" dirty="0">
                <a:solidFill>
                  <a:srgbClr val="212121"/>
                </a:solidFill>
                <a:effectLst/>
                <a:latin typeface="Calibri" panose="020F0502020204030204" pitchFamily="34" charset="0"/>
              </a:rPr>
              <a:t>Vragen</a:t>
            </a:r>
          </a:p>
        </p:txBody>
      </p:sp>
    </p:spTree>
    <p:extLst>
      <p:ext uri="{BB962C8B-B14F-4D97-AF65-F5344CB8AC3E}">
        <p14:creationId xmlns:p14="http://schemas.microsoft.com/office/powerpoint/2010/main" val="5271360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7A71919-B2AC-19A4-AC6B-382B3055EF4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err="1"/>
              <a:t>Burndown</a:t>
            </a:r>
            <a:r>
              <a:rPr lang="nl-NL"/>
              <a:t> </a:t>
            </a:r>
            <a:r>
              <a:rPr lang="nl-NL" err="1"/>
              <a:t>chart</a:t>
            </a:r>
            <a:endParaRPr lang="nl-NL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D880E48B-EF78-15C5-27E1-A1EEB30CF9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B0E7300-4D5D-BC6E-C0BB-4EF52D9BD4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08013" y="2390272"/>
            <a:ext cx="18599337" cy="7256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0385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E22E1AE-D919-2254-C9A4-BA781D2CC23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Statestieken</a:t>
            </a:r>
            <a:r>
              <a:rPr lang="en-US" dirty="0"/>
              <a:t> sales</a:t>
            </a:r>
            <a:endParaRPr lang="nl-NL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EA1A2CD8-9729-C3F7-61E6-209D554224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6013" y="2835574"/>
            <a:ext cx="16043484" cy="6186273"/>
          </a:xfrm>
        </p:spPr>
        <p:txBody>
          <a:bodyPr/>
          <a:lstStyle/>
          <a:p>
            <a:endParaRPr lang="nl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B722EB-B4ED-5C93-7F64-DFA6EF2733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97741"/>
            <a:ext cx="9854060" cy="49201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EB5573F-A509-8BFB-E35A-1E948A6A50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72353" y="1155614"/>
            <a:ext cx="7223157" cy="6186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0439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89A9EF-4DD4-0182-4656-0D287CE748E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Kaartje</a:t>
            </a:r>
            <a:r>
              <a:rPr lang="en-US" dirty="0"/>
              <a:t> </a:t>
            </a:r>
            <a:r>
              <a:rPr lang="en-US" dirty="0" err="1"/>
              <a:t>wordt</a:t>
            </a:r>
            <a:r>
              <a:rPr lang="en-US" dirty="0"/>
              <a:t> half </a:t>
            </a:r>
            <a:r>
              <a:rPr lang="en-US" dirty="0" err="1"/>
              <a:t>uur</a:t>
            </a:r>
            <a:r>
              <a:rPr lang="en-US" dirty="0"/>
              <a:t> van </a:t>
            </a:r>
            <a:r>
              <a:rPr lang="en-US" dirty="0" err="1"/>
              <a:t>tevoren</a:t>
            </a:r>
            <a:r>
              <a:rPr lang="en-US" dirty="0"/>
              <a:t> </a:t>
            </a:r>
            <a:r>
              <a:rPr lang="en-US" dirty="0" err="1"/>
              <a:t>goedkoper</a:t>
            </a:r>
            <a:endParaRPr lang="nl-NL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D0CD8671-1A99-6870-3B1C-9AC2DE3946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pic>
        <p:nvPicPr>
          <p:cNvPr id="5" name="Picture 4" descr="A black rectangle with white text&#10;&#10;Description automatically generated">
            <a:extLst>
              <a:ext uri="{FF2B5EF4-FFF2-40B4-BE49-F238E27FC236}">
                <a16:creationId xmlns:a16="http://schemas.microsoft.com/office/drawing/2014/main" id="{77E98C38-4BA0-F1AE-893F-78EA673C81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272" y="6137564"/>
            <a:ext cx="18549020" cy="3035729"/>
          </a:xfrm>
          <a:prstGeom prst="rect">
            <a:avLst/>
          </a:prstGeom>
        </p:spPr>
      </p:pic>
      <p:pic>
        <p:nvPicPr>
          <p:cNvPr id="7" name="Picture 6" descr="A black rectangle with white text&#10;&#10;Description automatically generated">
            <a:extLst>
              <a:ext uri="{FF2B5EF4-FFF2-40B4-BE49-F238E27FC236}">
                <a16:creationId xmlns:a16="http://schemas.microsoft.com/office/drawing/2014/main" id="{B63E7B5D-95DE-7751-A42B-5E53951538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272" y="2975085"/>
            <a:ext cx="18191548" cy="3035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2823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8A503EA-3BD6-AE08-D102-86CA7EC2EFE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Demo met nieuwe interface met pijltjes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0BA57058-ACD0-744E-9528-E1D2A72CE0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0"/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1736894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96FCB2-5DB5-E526-0340-EAEDE5F9F68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/>
              <a:t>Vragen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8853A5EE-C66E-612F-837B-9C93E2E8B3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7287268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92520FD-D8C4-EF3E-EEBE-09B077F1F6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/>
              <a:t>Afsluiting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94F758A1-39DD-9E80-BC78-9B38551799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570616315"/>
      </p:ext>
    </p:extLst>
  </p:cSld>
  <p:clrMapOvr>
    <a:masterClrMapping/>
  </p:clrMapOvr>
</p:sld>
</file>

<file path=ppt/theme/theme1.xml><?xml version="1.0" encoding="utf-8"?>
<a:theme xmlns:a="http://schemas.openxmlformats.org/drawingml/2006/main" name="Powerpoint Templates voor Hogeschool Rotterdam / HRDM">
  <a:themeElements>
    <a:clrScheme name="HRDM">
      <a:dk1>
        <a:srgbClr val="FFFFFF"/>
      </a:dk1>
      <a:lt1>
        <a:srgbClr val="FFFFFF"/>
      </a:lt1>
      <a:dk2>
        <a:srgbClr val="CC0033"/>
      </a:dk2>
      <a:lt2>
        <a:srgbClr val="0099FF"/>
      </a:lt2>
      <a:accent1>
        <a:srgbClr val="000068"/>
      </a:accent1>
      <a:accent2>
        <a:srgbClr val="FFCC00"/>
      </a:accent2>
      <a:accent3>
        <a:srgbClr val="CC0033"/>
      </a:accent3>
      <a:accent4>
        <a:srgbClr val="B2B2B2"/>
      </a:accent4>
      <a:accent5>
        <a:srgbClr val="E5E5E5"/>
      </a:accent5>
      <a:accent6>
        <a:srgbClr val="E8E8F0"/>
      </a:accent6>
      <a:hlink>
        <a:srgbClr val="0099FF"/>
      </a:hlink>
      <a:folHlink>
        <a:srgbClr val="00006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73ed25ed-e63f-4987-b21c-b720c092b29e">
      <Terms xmlns="http://schemas.microsoft.com/office/infopath/2007/PartnerControls"/>
    </lcf76f155ced4ddcb4097134ff3c332f>
    <TaxCatchAll xmlns="78fc2d42-6be0-4fb2-810f-bcc9a18d2a6a" xsi:nil="true"/>
    <SharedWithUsers xmlns="78fc2d42-6be0-4fb2-810f-bcc9a18d2a6a">
      <UserInfo>
        <DisplayName>mark Salloum (1080225)</DisplayName>
        <AccountId>34</AccountId>
        <AccountType/>
      </UserInfo>
    </SharedWithUsers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27C944FC9B32B49B7C50F87E158C655" ma:contentTypeVersion="12" ma:contentTypeDescription="Create a new document." ma:contentTypeScope="" ma:versionID="03d2b0f50a6355556e09a19d0a7a274d">
  <xsd:schema xmlns:xsd="http://www.w3.org/2001/XMLSchema" xmlns:xs="http://www.w3.org/2001/XMLSchema" xmlns:p="http://schemas.microsoft.com/office/2006/metadata/properties" xmlns:ns2="73ed25ed-e63f-4987-b21c-b720c092b29e" xmlns:ns3="78fc2d42-6be0-4fb2-810f-bcc9a18d2a6a" targetNamespace="http://schemas.microsoft.com/office/2006/metadata/properties" ma:root="true" ma:fieldsID="1f9c814e3506ff2b0cbf512165553ec0" ns2:_="" ns3:_="">
    <xsd:import namespace="73ed25ed-e63f-4987-b21c-b720c092b29e"/>
    <xsd:import namespace="78fc2d42-6be0-4fb2-810f-bcc9a18d2a6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3ed25ed-e63f-4987-b21c-b720c092b29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d5477cde-f098-4d32-ba13-c78038edde39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8fc2d42-6be0-4fb2-810f-bcc9a18d2a6a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79e20be6-6a80-49e1-ad08-9f35a61862df}" ma:internalName="TaxCatchAll" ma:showField="CatchAllData" ma:web="78fc2d42-6be0-4fb2-810f-bcc9a18d2a6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6E06000-1ADF-4CDC-8E47-4E6F8CE8A3A7}">
  <ds:schemaRefs>
    <ds:schemaRef ds:uri="http://www.w3.org/XML/1998/namespace"/>
    <ds:schemaRef ds:uri="http://purl.org/dc/elements/1.1/"/>
    <ds:schemaRef ds:uri="http://purl.org/dc/terms/"/>
    <ds:schemaRef ds:uri="73ed25ed-e63f-4987-b21c-b720c092b29e"/>
    <ds:schemaRef ds:uri="78fc2d42-6be0-4fb2-810f-bcc9a18d2a6a"/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EC4E8CA4-CC76-4819-A1E6-851EB95FF34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5099B36-295C-4D4F-A32A-13C843004C54}">
  <ds:schemaRefs>
    <ds:schemaRef ds:uri="73ed25ed-e63f-4987-b21c-b720c092b29e"/>
    <ds:schemaRef ds:uri="78fc2d42-6be0-4fb2-810f-bcc9a18d2a6a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35</TotalTime>
  <Words>47</Words>
  <Application>Microsoft Office PowerPoint</Application>
  <PresentationFormat>Custom</PresentationFormat>
  <Paragraphs>17</Paragraphs>
  <Slides>8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Noto Sans Symbols</vt:lpstr>
      <vt:lpstr>Arial</vt:lpstr>
      <vt:lpstr>Calibri</vt:lpstr>
      <vt:lpstr>Times</vt:lpstr>
      <vt:lpstr>Powerpoint Templates voor Hogeschool Rotterdam / HRDM</vt:lpstr>
      <vt:lpstr>Sprint review | sprint 4 </vt:lpstr>
      <vt:lpstr>Inhoud</vt:lpstr>
      <vt:lpstr>Burndown chart</vt:lpstr>
      <vt:lpstr>Statestieken sales</vt:lpstr>
      <vt:lpstr>Kaartje wordt half uur van tevoren goedkoper</vt:lpstr>
      <vt:lpstr>Demo met nieuwe interface met pijltjes</vt:lpstr>
      <vt:lpstr>Vragen</vt:lpstr>
      <vt:lpstr>Afsluiting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Hogeschool Rotterdam</dc:title>
  <dc:creator>Gebruiker</dc:creator>
  <cp:lastModifiedBy>Ivan Kapitonenko (1084607)</cp:lastModifiedBy>
  <cp:revision>34</cp:revision>
  <dcterms:modified xsi:type="dcterms:W3CDTF">2024-05-15T12:02:44Z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0x010100127C944FC9B32B49B7C50F87E158C655</vt:lpwstr>
  </property>
  <property fmtid="{D5CDD505-2E9C-101B-9397-08002B2CF9AE}" pid="3" name="MediaServiceImageTags">
    <vt:lpwstr/>
  </property>
</Properties>
</file>